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63" r:id="rId5"/>
    <p:sldId id="260" r:id="rId6"/>
    <p:sldId id="267" r:id="rId7"/>
    <p:sldId id="258" r:id="rId8"/>
    <p:sldId id="266" r:id="rId9"/>
    <p:sldId id="259" r:id="rId10"/>
    <p:sldId id="262" r:id="rId11"/>
    <p:sldId id="265" r:id="rId12"/>
    <p:sldId id="261" r:id="rId13"/>
    <p:sldId id="268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DF44F-7863-4608-92C2-832195CBE0DA}" type="datetimeFigureOut">
              <a:rPr lang="nl-NL" smtClean="0"/>
              <a:pPr/>
              <a:t>18-12-2013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FA277-6D19-4AC9-A658-8EBFDE7CC79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DF44F-7863-4608-92C2-832195CBE0DA}" type="datetimeFigureOut">
              <a:rPr lang="nl-NL" smtClean="0"/>
              <a:pPr/>
              <a:t>18-12-2013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FA277-6D19-4AC9-A658-8EBFDE7CC79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DF44F-7863-4608-92C2-832195CBE0DA}" type="datetimeFigureOut">
              <a:rPr lang="nl-NL" smtClean="0"/>
              <a:pPr/>
              <a:t>18-12-2013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FA277-6D19-4AC9-A658-8EBFDE7CC79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DF44F-7863-4608-92C2-832195CBE0DA}" type="datetimeFigureOut">
              <a:rPr lang="nl-NL" smtClean="0"/>
              <a:pPr/>
              <a:t>18-12-2013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FA277-6D19-4AC9-A658-8EBFDE7CC79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DF44F-7863-4608-92C2-832195CBE0DA}" type="datetimeFigureOut">
              <a:rPr lang="nl-NL" smtClean="0"/>
              <a:pPr/>
              <a:t>18-12-2013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FA277-6D19-4AC9-A658-8EBFDE7CC79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DF44F-7863-4608-92C2-832195CBE0DA}" type="datetimeFigureOut">
              <a:rPr lang="nl-NL" smtClean="0"/>
              <a:pPr/>
              <a:t>18-12-2013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FA277-6D19-4AC9-A658-8EBFDE7CC79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DF44F-7863-4608-92C2-832195CBE0DA}" type="datetimeFigureOut">
              <a:rPr lang="nl-NL" smtClean="0"/>
              <a:pPr/>
              <a:t>18-12-2013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FA277-6D19-4AC9-A658-8EBFDE7CC79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DF44F-7863-4608-92C2-832195CBE0DA}" type="datetimeFigureOut">
              <a:rPr lang="nl-NL" smtClean="0"/>
              <a:pPr/>
              <a:t>18-12-2013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FA277-6D19-4AC9-A658-8EBFDE7CC79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DF44F-7863-4608-92C2-832195CBE0DA}" type="datetimeFigureOut">
              <a:rPr lang="nl-NL" smtClean="0"/>
              <a:pPr/>
              <a:t>18-12-2013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FA277-6D19-4AC9-A658-8EBFDE7CC79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DF44F-7863-4608-92C2-832195CBE0DA}" type="datetimeFigureOut">
              <a:rPr lang="nl-NL" smtClean="0"/>
              <a:pPr/>
              <a:t>18-12-2013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FA277-6D19-4AC9-A658-8EBFDE7CC79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DF44F-7863-4608-92C2-832195CBE0DA}" type="datetimeFigureOut">
              <a:rPr lang="nl-NL" smtClean="0"/>
              <a:pPr/>
              <a:t>18-12-2013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FA277-6D19-4AC9-A658-8EBFDE7CC79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DF44F-7863-4608-92C2-832195CBE0DA}" type="datetimeFigureOut">
              <a:rPr lang="nl-NL" smtClean="0"/>
              <a:pPr/>
              <a:t>18-12-2013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FA277-6D19-4AC9-A658-8EBFDE7CC79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27584" y="620688"/>
            <a:ext cx="7772400" cy="1470025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nl-NL" sz="6000" b="1" dirty="0" smtClean="0"/>
              <a:t>Plan van aanpak</a:t>
            </a:r>
            <a:endParaRPr lang="nl-NL" sz="6000" b="1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 rot="21190620">
            <a:off x="683568" y="3717032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Gezond</a:t>
            </a:r>
            <a:r>
              <a:rPr kumimoji="0" lang="nl-NL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&amp; Fit, that’s the spirit!</a:t>
            </a:r>
            <a:endParaRPr kumimoji="0" lang="nl-NL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nl-NL" dirty="0" smtClean="0"/>
              <a:t>Activiteiten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709120"/>
          </a:xfrm>
        </p:spPr>
        <p:txBody>
          <a:bodyPr>
            <a:normAutofit fontScale="70000" lnSpcReduction="20000"/>
          </a:bodyPr>
          <a:lstStyle/>
          <a:p>
            <a:r>
              <a:rPr lang="nl-NL" sz="3400" dirty="0" smtClean="0"/>
              <a:t>Introductie 10 min</a:t>
            </a:r>
            <a:r>
              <a:rPr lang="nl-NL" sz="3400" dirty="0" smtClean="0"/>
              <a:t/>
            </a:r>
            <a:br>
              <a:rPr lang="nl-NL" sz="3400" dirty="0" smtClean="0"/>
            </a:br>
            <a:r>
              <a:rPr lang="nl-NL" sz="3400" dirty="0" smtClean="0"/>
              <a:t>Informatie </a:t>
            </a:r>
            <a:r>
              <a:rPr lang="nl-NL" sz="3400" dirty="0" smtClean="0"/>
              <a:t> 20 </a:t>
            </a:r>
            <a:r>
              <a:rPr lang="nl-NL" sz="3400" dirty="0" smtClean="0"/>
              <a:t>min</a:t>
            </a:r>
          </a:p>
          <a:p>
            <a:pPr>
              <a:buNone/>
            </a:pPr>
            <a:r>
              <a:rPr lang="nl-NL" sz="3400" dirty="0" smtClean="0"/>
              <a:t>	Quiz            </a:t>
            </a:r>
            <a:r>
              <a:rPr lang="nl-NL" sz="3400" dirty="0" smtClean="0"/>
              <a:t> 30 </a:t>
            </a:r>
            <a:r>
              <a:rPr lang="nl-NL" sz="3400" dirty="0" smtClean="0"/>
              <a:t>min  (petje op, petje af o.i.d.)</a:t>
            </a:r>
          </a:p>
          <a:p>
            <a:pPr>
              <a:buNone/>
            </a:pPr>
            <a:endParaRPr lang="nl-NL" sz="3400" dirty="0" smtClean="0"/>
          </a:p>
          <a:p>
            <a:r>
              <a:rPr lang="nl-NL" sz="3400" dirty="0" smtClean="0"/>
              <a:t>Voeding</a:t>
            </a:r>
          </a:p>
          <a:p>
            <a:pPr>
              <a:buNone/>
            </a:pPr>
            <a:r>
              <a:rPr lang="nl-NL" sz="3400" dirty="0" smtClean="0"/>
              <a:t>      Koken	</a:t>
            </a:r>
            <a:r>
              <a:rPr lang="nl-NL" sz="3400" dirty="0" smtClean="0"/>
              <a:t>60 </a:t>
            </a:r>
            <a:r>
              <a:rPr lang="nl-NL" sz="3400" dirty="0" smtClean="0"/>
              <a:t>min  </a:t>
            </a:r>
          </a:p>
          <a:p>
            <a:pPr>
              <a:buNone/>
            </a:pPr>
            <a:r>
              <a:rPr lang="nl-NL" sz="3400" dirty="0" smtClean="0"/>
              <a:t>      </a:t>
            </a:r>
            <a:r>
              <a:rPr lang="nl-NL" sz="3400" dirty="0" smtClean="0"/>
              <a:t>Opruimen</a:t>
            </a:r>
            <a:r>
              <a:rPr lang="nl-NL" sz="3400" dirty="0" smtClean="0"/>
              <a:t>	</a:t>
            </a:r>
            <a:r>
              <a:rPr lang="nl-NL" sz="3400" dirty="0" smtClean="0"/>
              <a:t>15</a:t>
            </a:r>
            <a:r>
              <a:rPr lang="nl-NL" sz="3400" dirty="0" smtClean="0"/>
              <a:t> </a:t>
            </a:r>
            <a:r>
              <a:rPr lang="nl-NL" sz="3400" dirty="0" smtClean="0"/>
              <a:t>min   </a:t>
            </a:r>
            <a:br>
              <a:rPr lang="nl-NL" sz="3400" dirty="0" smtClean="0"/>
            </a:br>
            <a:endParaRPr lang="nl-NL" sz="3400" dirty="0" smtClean="0"/>
          </a:p>
          <a:p>
            <a:r>
              <a:rPr lang="nl-NL" sz="3400" dirty="0" smtClean="0"/>
              <a:t>Bewegen 	(3 </a:t>
            </a:r>
            <a:r>
              <a:rPr lang="nl-NL" sz="3400" dirty="0" smtClean="0"/>
              <a:t>groepen)</a:t>
            </a:r>
            <a:endParaRPr lang="nl-NL" sz="3400" dirty="0" smtClean="0"/>
          </a:p>
          <a:p>
            <a:pPr>
              <a:buNone/>
            </a:pPr>
            <a:r>
              <a:rPr lang="nl-NL" sz="3400" dirty="0" smtClean="0"/>
              <a:t>      Gamen        25 min</a:t>
            </a:r>
            <a:br>
              <a:rPr lang="nl-NL" sz="3400" dirty="0" smtClean="0"/>
            </a:br>
            <a:r>
              <a:rPr lang="nl-NL" sz="3400" dirty="0" smtClean="0"/>
              <a:t> Sporten 	2x 25 min</a:t>
            </a:r>
          </a:p>
          <a:p>
            <a:pPr>
              <a:buNone/>
            </a:pPr>
            <a:endParaRPr lang="nl-NL" sz="3400" dirty="0"/>
          </a:p>
          <a:p>
            <a:r>
              <a:rPr lang="nl-NL" sz="3400" dirty="0" smtClean="0"/>
              <a:t>Afsluiting: ouders mee eten        </a:t>
            </a:r>
          </a:p>
          <a:p>
            <a:endParaRPr lang="nl-NL" dirty="0"/>
          </a:p>
          <a:p>
            <a:endParaRPr lang="nl-NL" dirty="0" smtClean="0"/>
          </a:p>
          <a:p>
            <a:pPr>
              <a:buNone/>
            </a:pPr>
            <a:endParaRPr lang="nl-NL" dirty="0"/>
          </a:p>
          <a:p>
            <a:pPr>
              <a:buNone/>
            </a:pPr>
            <a:endParaRPr lang="nl-NL" dirty="0"/>
          </a:p>
        </p:txBody>
      </p:sp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467544" y="5229200"/>
            <a:ext cx="8229600" cy="16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nl-NL" dirty="0" smtClean="0"/>
              <a:t>Externe bedrijven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2132856"/>
            <a:ext cx="8229600" cy="4525963"/>
          </a:xfrm>
        </p:spPr>
        <p:txBody>
          <a:bodyPr>
            <a:normAutofit/>
          </a:bodyPr>
          <a:lstStyle/>
          <a:p>
            <a:r>
              <a:rPr lang="nl-NL" sz="2400" dirty="0" smtClean="0"/>
              <a:t>Albert Heijn</a:t>
            </a:r>
          </a:p>
          <a:p>
            <a:r>
              <a:rPr lang="nl-NL" sz="2400" dirty="0" smtClean="0"/>
              <a:t>Krant</a:t>
            </a:r>
          </a:p>
          <a:p>
            <a:r>
              <a:rPr lang="nl-NL" sz="2400" dirty="0" smtClean="0"/>
              <a:t>Film maken</a:t>
            </a:r>
            <a:endParaRPr lang="nl-NL" sz="2400" dirty="0"/>
          </a:p>
        </p:txBody>
      </p:sp>
      <p:pic>
        <p:nvPicPr>
          <p:cNvPr id="7" name="Afbeelding 6" descr="maxresdefault.jpg"/>
          <p:cNvPicPr/>
          <p:nvPr/>
        </p:nvPicPr>
        <p:blipFill>
          <a:blip r:embed="rId2" cstate="print"/>
          <a:srcRect l="27133"/>
          <a:stretch>
            <a:fillRect/>
          </a:stretch>
        </p:blipFill>
        <p:spPr>
          <a:xfrm>
            <a:off x="827584" y="3861048"/>
            <a:ext cx="2838909" cy="2284869"/>
          </a:xfrm>
          <a:prstGeom prst="rect">
            <a:avLst/>
          </a:prstGeom>
        </p:spPr>
      </p:pic>
      <p:sp>
        <p:nvSpPr>
          <p:cNvPr id="3074" name="AutoShape 2" descr="https://pbs.twimg.com/profile_images/3766663400/c3f9a7d9fc655de9b70af6ff9e7f49b2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9" name="Afbeelding 8" descr="harener_weekbla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6056" y="2132856"/>
            <a:ext cx="2893318" cy="415806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nl-NL" dirty="0" smtClean="0"/>
              <a:t>Budget/sponsoring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r>
              <a:rPr lang="nl-NL" dirty="0" smtClean="0"/>
              <a:t>Minimaal budget</a:t>
            </a:r>
          </a:p>
          <a:p>
            <a:r>
              <a:rPr lang="nl-NL" dirty="0" smtClean="0"/>
              <a:t>Voedingsmiddelen</a:t>
            </a:r>
          </a:p>
          <a:p>
            <a:r>
              <a:rPr lang="nl-NL" dirty="0" smtClean="0"/>
              <a:t>Sponsor bedanken</a:t>
            </a:r>
          </a:p>
          <a:p>
            <a:endParaRPr lang="nl-NL" dirty="0"/>
          </a:p>
        </p:txBody>
      </p:sp>
      <p:sp>
        <p:nvSpPr>
          <p:cNvPr id="2050" name="AutoShape 2" descr="http://www.rsdhw.nl/upload/images/budget_geld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2052" name="AutoShape 4" descr="http://www.rsdhw.nl/upload/images/budget_geld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2054" name="AutoShape 6" descr="http://www.rsdhw.nl/upload/images/budget_geld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2056" name="AutoShape 8" descr="http://www.rsdhw.nl/upload/images/budget_geld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2058" name="AutoShape 10" descr="http://www.rsdhw.nl/upload/images/budget_geld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9" name="Afbeelding 8" descr="budget_gel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3356992"/>
            <a:ext cx="3301487" cy="1766296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nl-NL" dirty="0" smtClean="0"/>
              <a:t>Vragen?</a:t>
            </a:r>
            <a:endParaRPr lang="nl-NL" dirty="0"/>
          </a:p>
        </p:txBody>
      </p:sp>
      <p:pic>
        <p:nvPicPr>
          <p:cNvPr id="5" name="Tijdelijke aanduiding voor inhoud 4" descr="downloa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67744" y="2492896"/>
            <a:ext cx="4232781" cy="3158306"/>
          </a:xfrm>
        </p:spPr>
      </p:pic>
      <p:sp>
        <p:nvSpPr>
          <p:cNvPr id="1026" name="AutoShape 2" descr="http://www.rsdhw.nl/upload/images/budget_geld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nl-NL" dirty="0" smtClean="0"/>
              <a:t>Inhoud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552" y="1988840"/>
            <a:ext cx="8229600" cy="4392488"/>
          </a:xfrm>
        </p:spPr>
        <p:txBody>
          <a:bodyPr>
            <a:normAutofit fontScale="85000" lnSpcReduction="20000"/>
          </a:bodyPr>
          <a:lstStyle/>
          <a:p>
            <a:r>
              <a:rPr lang="nl-NL" dirty="0" smtClean="0"/>
              <a:t>Opdrachtgever</a:t>
            </a:r>
          </a:p>
          <a:p>
            <a:r>
              <a:rPr lang="nl-NL" dirty="0" smtClean="0"/>
              <a:t>Omvang/ complexiteit</a:t>
            </a:r>
          </a:p>
          <a:p>
            <a:r>
              <a:rPr lang="nl-NL" dirty="0" smtClean="0"/>
              <a:t>Doelstelling project</a:t>
            </a:r>
          </a:p>
          <a:p>
            <a:r>
              <a:rPr lang="nl-NL" dirty="0" smtClean="0"/>
              <a:t>Doelstelling studieteam</a:t>
            </a:r>
          </a:p>
          <a:p>
            <a:r>
              <a:rPr lang="nl-NL" dirty="0" smtClean="0"/>
              <a:t>Doelgroep</a:t>
            </a:r>
          </a:p>
          <a:p>
            <a:r>
              <a:rPr lang="nl-NL" dirty="0" smtClean="0"/>
              <a:t>Ouders</a:t>
            </a:r>
          </a:p>
          <a:p>
            <a:r>
              <a:rPr lang="nl-NL" dirty="0" smtClean="0"/>
              <a:t>Planning</a:t>
            </a:r>
          </a:p>
          <a:p>
            <a:r>
              <a:rPr lang="nl-NL" dirty="0" smtClean="0"/>
              <a:t>Activiteiten</a:t>
            </a:r>
          </a:p>
          <a:p>
            <a:r>
              <a:rPr lang="nl-NL" dirty="0" smtClean="0"/>
              <a:t>Externe bedrijven</a:t>
            </a:r>
          </a:p>
          <a:p>
            <a:r>
              <a:rPr lang="nl-NL" dirty="0" smtClean="0"/>
              <a:t>Budget &amp; sponsoring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nl-NL" dirty="0" smtClean="0"/>
              <a:t>Opdrachtgever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r>
              <a:rPr lang="nl-NL" sz="2400" dirty="0" smtClean="0"/>
              <a:t>Basisschool Peter Petersen in Haren</a:t>
            </a:r>
          </a:p>
          <a:p>
            <a:r>
              <a:rPr lang="nl-NL" sz="2400" dirty="0" smtClean="0"/>
              <a:t>Essienna en Angelique</a:t>
            </a:r>
          </a:p>
          <a:p>
            <a:r>
              <a:rPr lang="nl-NL" sz="2400" dirty="0" smtClean="0"/>
              <a:t>Gecombineerde klassen</a:t>
            </a:r>
          </a:p>
          <a:p>
            <a:r>
              <a:rPr lang="nl-NL" sz="2400" dirty="0" smtClean="0"/>
              <a:t>Atlantis </a:t>
            </a:r>
            <a:r>
              <a:rPr lang="nl-NL" sz="2400" dirty="0" smtClean="0"/>
              <a:t>en Thule</a:t>
            </a:r>
          </a:p>
          <a:p>
            <a:r>
              <a:rPr lang="nl-NL" sz="2400" dirty="0" smtClean="0"/>
              <a:t>14 </a:t>
            </a:r>
            <a:r>
              <a:rPr lang="nl-NL" sz="2400" dirty="0" smtClean="0"/>
              <a:t>december kennismaking</a:t>
            </a:r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4" name="Afbeelding 3" descr="Peter-Petersenschool-472x3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4221088"/>
            <a:ext cx="2911624" cy="19369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nl-NL" dirty="0" smtClean="0"/>
              <a:t>Omvang/complexiteit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/>
          </a:bodyPr>
          <a:lstStyle/>
          <a:p>
            <a:r>
              <a:rPr lang="nl-NL" sz="2800" dirty="0" smtClean="0"/>
              <a:t>56 leerlingen</a:t>
            </a:r>
          </a:p>
          <a:p>
            <a:r>
              <a:rPr lang="nl-NL" sz="2800" dirty="0" smtClean="0"/>
              <a:t>Ouders</a:t>
            </a:r>
            <a:endParaRPr lang="nl-N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nl-NL" dirty="0" smtClean="0"/>
              <a:t>Doelstelling project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844824"/>
            <a:ext cx="8507288" cy="4565104"/>
          </a:xfrm>
        </p:spPr>
        <p:txBody>
          <a:bodyPr>
            <a:normAutofit/>
          </a:bodyPr>
          <a:lstStyle/>
          <a:p>
            <a:r>
              <a:rPr lang="nl-NL" sz="2400" dirty="0" smtClean="0"/>
              <a:t>Hoofddoelstelling:</a:t>
            </a:r>
          </a:p>
          <a:p>
            <a:pPr>
              <a:buNone/>
            </a:pPr>
            <a:r>
              <a:rPr lang="nl-NL" sz="2400" dirty="0" smtClean="0"/>
              <a:t>Het </a:t>
            </a:r>
            <a:r>
              <a:rPr lang="nl-NL" sz="2400" dirty="0"/>
              <a:t>project is </a:t>
            </a:r>
            <a:r>
              <a:rPr lang="nl-NL" sz="2400" dirty="0" smtClean="0"/>
              <a:t>bedoeld om de</a:t>
            </a:r>
          </a:p>
          <a:p>
            <a:pPr>
              <a:buNone/>
            </a:pPr>
            <a:r>
              <a:rPr lang="nl-NL" sz="2400" dirty="0" smtClean="0"/>
              <a:t>basisschoolkinderen op </a:t>
            </a:r>
            <a:r>
              <a:rPr lang="nl-NL" sz="2400" dirty="0"/>
              <a:t>een leuke </a:t>
            </a:r>
            <a:r>
              <a:rPr lang="nl-NL" sz="2400" dirty="0" smtClean="0"/>
              <a:t>manier zich</a:t>
            </a:r>
          </a:p>
          <a:p>
            <a:pPr>
              <a:buNone/>
            </a:pPr>
            <a:r>
              <a:rPr lang="nl-NL" sz="2400" dirty="0" smtClean="0"/>
              <a:t>bewust </a:t>
            </a:r>
            <a:r>
              <a:rPr lang="nl-NL" sz="2400" dirty="0"/>
              <a:t>te maken van </a:t>
            </a:r>
            <a:r>
              <a:rPr lang="nl-NL" sz="2400" dirty="0" smtClean="0"/>
              <a:t>zijn/haar </a:t>
            </a:r>
            <a:r>
              <a:rPr lang="nl-NL" sz="2400" dirty="0"/>
              <a:t>eigen levensstijl. </a:t>
            </a:r>
            <a:endParaRPr lang="nl-NL" sz="2400" dirty="0" smtClean="0"/>
          </a:p>
          <a:p>
            <a:pPr>
              <a:buNone/>
            </a:pPr>
            <a:r>
              <a:rPr lang="nl-NL" sz="2400" dirty="0" smtClean="0"/>
              <a:t/>
            </a:r>
            <a:br>
              <a:rPr lang="nl-NL" sz="2400" dirty="0" smtClean="0"/>
            </a:br>
            <a:endParaRPr lang="nl-NL" sz="2400" dirty="0" smtClean="0"/>
          </a:p>
          <a:p>
            <a:r>
              <a:rPr lang="nl-NL" sz="2400" dirty="0" smtClean="0"/>
              <a:t>Subdoelstelling:</a:t>
            </a:r>
          </a:p>
          <a:p>
            <a:pPr>
              <a:buNone/>
            </a:pPr>
            <a:r>
              <a:rPr lang="nl-NL" sz="2400" dirty="0" smtClean="0"/>
              <a:t>De ouders bewust maken van de levensstijl van</a:t>
            </a:r>
          </a:p>
          <a:p>
            <a:pPr>
              <a:buNone/>
            </a:pPr>
            <a:r>
              <a:rPr lang="nl-NL" sz="2400" dirty="0" smtClean="0"/>
              <a:t>hun zoon of dochter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nl-NL" dirty="0" smtClean="0"/>
              <a:t>Doelstelling studieteam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752528"/>
          </a:xfrm>
        </p:spPr>
        <p:txBody>
          <a:bodyPr>
            <a:normAutofit/>
          </a:bodyPr>
          <a:lstStyle/>
          <a:p>
            <a:r>
              <a:rPr lang="nl-NL" sz="2400" dirty="0" smtClean="0"/>
              <a:t>Hoofddoelstelling:</a:t>
            </a:r>
          </a:p>
          <a:p>
            <a:pPr>
              <a:buNone/>
            </a:pPr>
            <a:r>
              <a:rPr lang="nl-NL" sz="2400" dirty="0" smtClean="0"/>
              <a:t>Een project neerzetten waar we trots op kunnen</a:t>
            </a:r>
          </a:p>
          <a:p>
            <a:pPr>
              <a:buNone/>
            </a:pPr>
            <a:r>
              <a:rPr lang="nl-NL" sz="2400" dirty="0" smtClean="0"/>
              <a:t>zijn!</a:t>
            </a:r>
          </a:p>
          <a:p>
            <a:pPr>
              <a:buNone/>
            </a:pPr>
            <a:endParaRPr lang="nl-NL" dirty="0"/>
          </a:p>
          <a:p>
            <a:r>
              <a:rPr lang="nl-NL" sz="2400" dirty="0" smtClean="0"/>
              <a:t>Subdoelstelling:</a:t>
            </a:r>
          </a:p>
          <a:p>
            <a:pPr>
              <a:buNone/>
            </a:pPr>
            <a:r>
              <a:rPr lang="nl-NL" sz="2400" dirty="0" smtClean="0"/>
              <a:t>- Overleg in het team</a:t>
            </a:r>
          </a:p>
          <a:p>
            <a:pPr>
              <a:buNone/>
            </a:pPr>
            <a:r>
              <a:rPr lang="nl-NL" sz="2400" dirty="0" smtClean="0"/>
              <a:t>- Elkaar controleren op geleverd werk</a:t>
            </a:r>
          </a:p>
          <a:p>
            <a:pPr>
              <a:buNone/>
            </a:pPr>
            <a:r>
              <a:rPr lang="nl-NL" sz="2400" dirty="0" smtClean="0"/>
              <a:t>- Initiatieven nemen</a:t>
            </a:r>
            <a:endParaRPr lang="nl-N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nl-NL" dirty="0" smtClean="0"/>
              <a:t>Doelgroep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/>
          <a:p>
            <a:r>
              <a:rPr lang="nl-NL" sz="2400" dirty="0" smtClean="0"/>
              <a:t>Basisschoolkinderen</a:t>
            </a:r>
          </a:p>
          <a:p>
            <a:r>
              <a:rPr lang="nl-NL" sz="2400" dirty="0" smtClean="0"/>
              <a:t>Bovenbouw</a:t>
            </a:r>
            <a:endParaRPr lang="nl-NL" sz="2400" dirty="0" smtClean="0"/>
          </a:p>
          <a:p>
            <a:r>
              <a:rPr lang="nl-NL" sz="2400" dirty="0" smtClean="0"/>
              <a:t>Waarom deze doelgroep?</a:t>
            </a:r>
          </a:p>
          <a:p>
            <a:r>
              <a:rPr lang="nl-NL" sz="2400" dirty="0" smtClean="0"/>
              <a:t>Observeren 8 </a:t>
            </a:r>
            <a:r>
              <a:rPr lang="nl-NL" sz="2400" dirty="0" smtClean="0"/>
              <a:t>januari</a:t>
            </a:r>
            <a:endParaRPr lang="nl-NL" sz="2400" dirty="0" smtClean="0"/>
          </a:p>
          <a:p>
            <a:pPr>
              <a:buNone/>
            </a:pPr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nl-NL" dirty="0" smtClean="0"/>
              <a:t>Wat te doen met de ouders?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4525963"/>
          </a:xfrm>
        </p:spPr>
        <p:txBody>
          <a:bodyPr/>
          <a:lstStyle/>
          <a:p>
            <a:r>
              <a:rPr lang="nl-NL" sz="2400" dirty="0" smtClean="0"/>
              <a:t>Toestemming vragen</a:t>
            </a:r>
          </a:p>
          <a:p>
            <a:r>
              <a:rPr lang="nl-NL" sz="2400" dirty="0" smtClean="0"/>
              <a:t>Informatie geven</a:t>
            </a:r>
          </a:p>
          <a:p>
            <a:r>
              <a:rPr lang="nl-NL" sz="2400" dirty="0" smtClean="0"/>
              <a:t>Vragenlijsten</a:t>
            </a:r>
          </a:p>
          <a:p>
            <a:r>
              <a:rPr lang="nl-NL" sz="2400" dirty="0" smtClean="0"/>
              <a:t>Uitnodigen</a:t>
            </a:r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nl-NL" dirty="0" smtClean="0"/>
              <a:t>Planning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35569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sz="2800" dirty="0" smtClean="0"/>
              <a:t>Klas:			  </a:t>
            </a:r>
            <a:r>
              <a:rPr lang="nl-NL" sz="2800" b="1" dirty="0" smtClean="0"/>
              <a:t>Thule		  Atlantis</a:t>
            </a:r>
          </a:p>
          <a:p>
            <a:pPr>
              <a:buNone/>
            </a:pPr>
            <a:r>
              <a:rPr lang="nl-NL" sz="2800" dirty="0" smtClean="0"/>
              <a:t>09:00 – 10:00	Introductie		Introductie</a:t>
            </a:r>
          </a:p>
          <a:p>
            <a:pPr>
              <a:buNone/>
            </a:pPr>
            <a:r>
              <a:rPr lang="nl-NL" sz="2800" dirty="0" smtClean="0"/>
              <a:t>10:30 – 12:00	Bewegen		Voeding</a:t>
            </a:r>
          </a:p>
          <a:p>
            <a:pPr>
              <a:buNone/>
            </a:pPr>
            <a:r>
              <a:rPr lang="nl-NL" sz="2800" dirty="0" smtClean="0"/>
              <a:t>12:50 – 14:10	Voeding		Bewegen</a:t>
            </a:r>
          </a:p>
          <a:p>
            <a:pPr>
              <a:buNone/>
            </a:pPr>
            <a:r>
              <a:rPr lang="nl-NL" sz="2800" dirty="0" smtClean="0"/>
              <a:t>14:10 – 14:30	Afsluiting		Afsluiting</a:t>
            </a:r>
          </a:p>
          <a:p>
            <a:pPr>
              <a:buNone/>
            </a:pPr>
            <a:endParaRPr lang="nl-NL" dirty="0" smtClean="0"/>
          </a:p>
        </p:txBody>
      </p:sp>
      <p:sp>
        <p:nvSpPr>
          <p:cNvPr id="4" name="Rechthoek 3"/>
          <p:cNvSpPr/>
          <p:nvPr/>
        </p:nvSpPr>
        <p:spPr>
          <a:xfrm>
            <a:off x="323528" y="5373216"/>
            <a:ext cx="77048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Arial" pitchFamily="34" charset="0"/>
              <a:buChar char="•"/>
            </a:pPr>
            <a:r>
              <a:rPr lang="nl-NL" sz="2800" b="1" dirty="0" smtClean="0"/>
              <a:t>24 januari uitvoering project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153</Words>
  <Application>Microsoft Office PowerPoint</Application>
  <PresentationFormat>Diavoorstelling (4:3)</PresentationFormat>
  <Paragraphs>80</Paragraphs>
  <Slides>13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Office-thema</vt:lpstr>
      <vt:lpstr>Plan van aanpak</vt:lpstr>
      <vt:lpstr>Inhoud</vt:lpstr>
      <vt:lpstr>Opdrachtgever</vt:lpstr>
      <vt:lpstr>Omvang/complexiteit</vt:lpstr>
      <vt:lpstr>Doelstelling project</vt:lpstr>
      <vt:lpstr>Doelstelling studieteam</vt:lpstr>
      <vt:lpstr>Doelgroep</vt:lpstr>
      <vt:lpstr>Wat te doen met de ouders?</vt:lpstr>
      <vt:lpstr>Planning</vt:lpstr>
      <vt:lpstr>Activiteiten</vt:lpstr>
      <vt:lpstr>Externe bedrijven</vt:lpstr>
      <vt:lpstr>Budget/sponsoring</vt:lpstr>
      <vt:lpstr>Vragen?</vt:lpstr>
    </vt:vector>
  </TitlesOfParts>
  <Company>ROC Landstede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van aanpak</dc:title>
  <dc:creator>toshiba</dc:creator>
  <cp:lastModifiedBy>toshiba</cp:lastModifiedBy>
  <cp:revision>20</cp:revision>
  <dcterms:created xsi:type="dcterms:W3CDTF">2013-12-17T18:38:51Z</dcterms:created>
  <dcterms:modified xsi:type="dcterms:W3CDTF">2013-12-18T11:33:32Z</dcterms:modified>
</cp:coreProperties>
</file>